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E4BE-D20E-403B-9F93-1CDF63538311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9FAD-68E7-4DF3-908F-16818CD2B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1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E4BE-D20E-403B-9F93-1CDF63538311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9FAD-68E7-4DF3-908F-16818CD2B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6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E4BE-D20E-403B-9F93-1CDF63538311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9FAD-68E7-4DF3-908F-16818CD2B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6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E4BE-D20E-403B-9F93-1CDF63538311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9FAD-68E7-4DF3-908F-16818CD2B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E4BE-D20E-403B-9F93-1CDF63538311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9FAD-68E7-4DF3-908F-16818CD2B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9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E4BE-D20E-403B-9F93-1CDF63538311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9FAD-68E7-4DF3-908F-16818CD2B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6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E4BE-D20E-403B-9F93-1CDF63538311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9FAD-68E7-4DF3-908F-16818CD2B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21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E4BE-D20E-403B-9F93-1CDF63538311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9FAD-68E7-4DF3-908F-16818CD2B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8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E4BE-D20E-403B-9F93-1CDF63538311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9FAD-68E7-4DF3-908F-16818CD2B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68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E4BE-D20E-403B-9F93-1CDF63538311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9FAD-68E7-4DF3-908F-16818CD2B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5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E4BE-D20E-403B-9F93-1CDF63538311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9FAD-68E7-4DF3-908F-16818CD2B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6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7E4BE-D20E-403B-9F93-1CDF63538311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9FAD-68E7-4DF3-908F-16818CD2B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3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ear1@cavclosei.derby.sch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64" y="-297"/>
            <a:ext cx="10059272" cy="685859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903036" y="3154065"/>
            <a:ext cx="2874581" cy="14892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Project 5 – </a:t>
            </a:r>
            <a:r>
              <a:rPr lang="en-GB" sz="16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am a Scientist  </a:t>
            </a:r>
          </a:p>
          <a:p>
            <a:r>
              <a:rPr lang="en-GB" sz="16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Be a moon expert! Keep a diary of the moon for a week. What happens to the moon, does it change?</a:t>
            </a:r>
            <a:endParaRPr lang="en-GB" sz="1600" u="sng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307323" y="173363"/>
            <a:ext cx="2852987" cy="227562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spAutoFit/>
          </a:bodyPr>
          <a:lstStyle/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Dear Parents and carers,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Please support your child in choosing </a:t>
            </a:r>
            <a:r>
              <a:rPr lang="en-GB" sz="1100" b="1" i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one</a:t>
            </a:r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 or more projects to complete. </a:t>
            </a:r>
          </a:p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Please email completed work to </a:t>
            </a:r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  <a:hlinkClick r:id="rId3"/>
              </a:rPr>
              <a:t>year1@cavclosei.derby.sch.uk</a:t>
            </a:r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or bring it into school by 25</a:t>
            </a:r>
            <a:r>
              <a:rPr lang="en-GB" sz="1100" b="1" baseline="300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th</a:t>
            </a:r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May 2022.</a:t>
            </a:r>
          </a:p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If you have any questions, please ask your child’s class teacher.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Thank you.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740083" y="1394089"/>
            <a:ext cx="2593977" cy="16754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spAutoFit/>
          </a:bodyPr>
          <a:lstStyle/>
          <a:p>
            <a:pPr algn="ctr"/>
            <a:r>
              <a:rPr lang="en-GB" sz="28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Creative Homework</a:t>
            </a:r>
            <a:endParaRPr lang="en-GB" sz="20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Summer Term 1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Year 1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439962" y="232579"/>
            <a:ext cx="3416441" cy="9367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spAutoFit/>
          </a:bodyPr>
          <a:lstStyle/>
          <a:p>
            <a:pPr algn="ctr"/>
            <a:r>
              <a:rPr lang="en-GB" sz="28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Would you like to go to alien school?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7743" y="3141186"/>
            <a:ext cx="2852987" cy="18915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Project 1 – </a:t>
            </a:r>
            <a:r>
              <a:rPr lang="en-US" sz="16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am a Writer</a:t>
            </a:r>
            <a:endParaRPr lang="en-GB" sz="1600" b="1" u="sng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Write about Neil Armstrong and what he is most famous for? You could write about what it’s like to be an astronaut and what your jobs might be in space?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57741" y="5134313"/>
            <a:ext cx="2852988" cy="16220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Project 2 – </a:t>
            </a:r>
            <a:r>
              <a:rPr lang="en-US" sz="16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am a Mathematician</a:t>
            </a:r>
          </a:p>
          <a:p>
            <a:r>
              <a:rPr lang="en-US" sz="16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Practice being in the space rocket control room and count down from 20. Can you count down from 50 or 100 too?</a:t>
            </a:r>
            <a:endParaRPr lang="en-GB" sz="16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10576" y="3199188"/>
            <a:ext cx="2852988" cy="1677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Project 3 – </a:t>
            </a:r>
            <a:r>
              <a:rPr lang="en-US" sz="16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am an Artist </a:t>
            </a:r>
            <a:endParaRPr lang="en-US" sz="1600" b="1" u="sng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Draw, paint or create a 3D  picture of a space scene. Can you include different things like planets, the moon, stars, or even the milky way?</a:t>
            </a:r>
          </a:p>
          <a:p>
            <a:endParaRPr lang="en-GB" sz="1400" b="1" u="sng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92239" y="5043113"/>
            <a:ext cx="2852988" cy="14788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Project 6 </a:t>
            </a:r>
            <a:r>
              <a:rPr lang="en-GB" sz="16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– I am a Geographer</a:t>
            </a:r>
          </a:p>
          <a:p>
            <a:r>
              <a:rPr lang="en-GB" sz="16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Look in non-fiction books and find out what our planet looks like from space. Draw what might you see?</a:t>
            </a:r>
            <a:endParaRPr lang="en-GB" sz="1400" b="1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3834" y="1460838"/>
            <a:ext cx="2852987" cy="14892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Project 4 - </a:t>
            </a:r>
            <a:r>
              <a:rPr lang="en-US" sz="16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am a Designer </a:t>
            </a:r>
            <a:endParaRPr lang="en-GB" sz="1600" b="1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Create your own space vehicle using art and DT materials. You could include aliens and astronauts to fly them.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082" y="5134312"/>
            <a:ext cx="2622550" cy="14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4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Sassoon Infant Rg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Adele Doxey</dc:creator>
  <cp:lastModifiedBy>Adele Doxey</cp:lastModifiedBy>
  <cp:revision>1</cp:revision>
  <dcterms:created xsi:type="dcterms:W3CDTF">2022-04-08T07:06:07Z</dcterms:created>
  <dcterms:modified xsi:type="dcterms:W3CDTF">2022-04-08T07:06:40Z</dcterms:modified>
</cp:coreProperties>
</file>