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48B45-40EE-4B31-9700-D24C11178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22FB7-6D4B-4665-AB97-F457A56D0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AF900-3C6E-450C-ABFC-86D8D7417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78873-C09D-46C6-BC9F-C92C6467A857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27773-8E46-443F-85D2-9475B8955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18374-E6BB-4228-90DD-0160D2163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7264-C614-472C-9886-49F25C3D8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700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A3147-CED8-4C35-A1FD-293449D0F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E773D6-3785-483D-AD88-64A7AC2B2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966EC-8783-49F4-89C2-954B8990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78873-C09D-46C6-BC9F-C92C6467A857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6B38A-3868-4E33-96E6-2CA31452C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ED61-F360-489B-9541-60F188DE0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7264-C614-472C-9886-49F25C3D8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5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376633-356C-408E-944C-98DE58B0BB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5705AC-36B9-4B75-89F2-7C65675FA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7C127-4491-4262-BA06-171459285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78873-C09D-46C6-BC9F-C92C6467A857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C0D11-D435-4DFC-9C9D-FD1A0745D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47711-D629-464E-AD73-32075984F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7264-C614-472C-9886-49F25C3D8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3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946B4-4524-4B0F-ABC3-CEB718034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F2D48-9D58-4AD5-882A-F87554535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DBF0C-DED7-49DC-81AB-04FEAFE0A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78873-C09D-46C6-BC9F-C92C6467A857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D7DAF-E536-4A82-A42F-3E3A89E2A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16CB1-4F95-406C-A863-3BDFECA1B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7264-C614-472C-9886-49F25C3D8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11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20A01-20EA-418B-9DFE-391933716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34F3A-D015-47DC-B093-B36E77258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D75B4-A52E-4C2F-B41F-4B4D84DCB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78873-C09D-46C6-BC9F-C92C6467A857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6272F-92E6-41FC-8CF0-EF83F81D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382DE-FCB7-4EA8-B3BF-45E2A5EBB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7264-C614-472C-9886-49F25C3D8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77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48443-06F2-4F35-8592-F7AAB2FB8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27C97-DDC4-400D-83DC-F55FDB721B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E3BD20-9808-4644-A970-997CF4291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5A6332-EC3F-4A4C-BE96-797FED376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78873-C09D-46C6-BC9F-C92C6467A857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C23A2-C0E8-4708-99EA-A43F2CAA6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68E5CF-5B3A-4B4B-931B-6A9420FBD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7264-C614-472C-9886-49F25C3D8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793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F4F8C-880F-4BE1-9B17-952B245AE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A991B-5B17-44E4-A3BC-9631D4FAC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5E31C7-5D38-4E06-BF0F-41E62D2FD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713ADE-ECA8-49FF-A676-7ADFF1393F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24AEE8-CA3C-48D8-B824-9536669023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9E4A22-C18C-40F5-9E28-5DB1BFAB0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78873-C09D-46C6-BC9F-C92C6467A857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0ED3D-95CE-43A4-B9EE-F84A31C67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4BA378-EC79-4A1E-B9FE-EF74053F1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7264-C614-472C-9886-49F25C3D8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97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91B44-7843-48E3-80CD-3FAF7058B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DB5753-BB90-4C95-88D2-AA0C5EF47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78873-C09D-46C6-BC9F-C92C6467A857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FC96D5-2F1D-4CE4-A7E3-C34D8DD88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5D6F80-2749-447D-8412-CC7F13A15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7264-C614-472C-9886-49F25C3D8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09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64CFB6-288A-46BA-90A0-0A6E68B5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78873-C09D-46C6-BC9F-C92C6467A857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886B62-54E9-4FFB-92C5-368C68B3A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45A279-048D-4D64-A26A-854269113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7264-C614-472C-9886-49F25C3D8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9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E5BBE-3B62-4836-9930-F5A869C5E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649A4-DBD8-47EF-A770-05A970117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9953DA-AB07-41A5-AAEB-0820B03E86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E151F4-1A9E-4DA7-AD7F-BF22C48A2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78873-C09D-46C6-BC9F-C92C6467A857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ECFF7E-AA00-4164-8FAC-5406CF3B1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D8A25-D117-469A-9568-8036303F7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7264-C614-472C-9886-49F25C3D8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49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7885F-2D9C-4592-A52D-B91649AA2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5D199F-1719-42B5-AE52-ED26995D5E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19A3E1-292F-4EB1-AE07-4201F5434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9CAA19-D409-4F74-B641-5F79210E8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78873-C09D-46C6-BC9F-C92C6467A857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AAEE1A-0247-424B-973E-B2A2EBB8E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536873-918B-404C-BD5F-C15B436AA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7264-C614-472C-9886-49F25C3D8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02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7CC5DF-9D33-419C-A75D-067252020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23BA62-63FC-46B6-A066-5A00A279C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2B15D-D65D-481E-8E2E-6647A1F16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78873-C09D-46C6-BC9F-C92C6467A857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8009B-F002-482D-8134-C8244A092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2695D-8022-4762-984E-C750FF4CB6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17264-C614-472C-9886-49F25C3D8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59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7700000" y="3392962"/>
            <a:ext cx="2982204" cy="152944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u="sng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Project 6</a:t>
            </a:r>
            <a:endParaRPr lang="en-GB" sz="1600" b="1" dirty="0">
              <a:solidFill>
                <a:schemeClr val="tx1"/>
              </a:solidFill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  <a:p>
            <a:r>
              <a:rPr lang="en-GB" sz="1400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Create an artwork including the union jack flag to celebrate the Queens Jubilee. For example a flag or banner. </a:t>
            </a:r>
          </a:p>
          <a:p>
            <a:endParaRPr lang="en-GB" sz="1600" u="sng" dirty="0">
              <a:solidFill>
                <a:schemeClr val="tx1"/>
              </a:solidFill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  <a:p>
            <a:endParaRPr lang="en-GB" sz="1600" u="sng" dirty="0">
              <a:solidFill>
                <a:schemeClr val="tx1"/>
              </a:solidFill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307323" y="84463"/>
            <a:ext cx="3054907" cy="261417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spAutoFit/>
          </a:bodyPr>
          <a:lstStyle/>
          <a:p>
            <a:r>
              <a:rPr lang="en-GB" sz="1100" b="1" dirty="0"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Dear Parents and carers,</a:t>
            </a:r>
            <a:endParaRPr lang="en-GB" sz="1100" dirty="0"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  <a:p>
            <a:r>
              <a:rPr lang="en-GB" sz="1100" b="1" dirty="0"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100" b="1" dirty="0"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This term our topic is about our environment! </a:t>
            </a:r>
            <a:r>
              <a:rPr lang="en-GB" sz="1100" b="1" dirty="0"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Please support your child in choosing </a:t>
            </a:r>
            <a:r>
              <a:rPr lang="en-GB" sz="1100" b="1" i="1" dirty="0"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at least one</a:t>
            </a:r>
            <a:r>
              <a:rPr lang="en-GB" sz="1100" b="1" dirty="0"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 project to complete. If you would like to do more, that would be great!</a:t>
            </a:r>
            <a:endParaRPr lang="en-GB" sz="1100" dirty="0"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  <a:p>
            <a:r>
              <a:rPr lang="en-GB" sz="1100" b="1" dirty="0"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 </a:t>
            </a:r>
            <a:endParaRPr lang="en-GB" sz="1100" dirty="0"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  <a:p>
            <a:r>
              <a:rPr lang="en-GB" sz="1100" b="1" dirty="0">
                <a:solidFill>
                  <a:srgbClr val="FF0000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The final date to send in the project is Friday 20</a:t>
            </a:r>
            <a:r>
              <a:rPr lang="en-GB" sz="1100" b="1" baseline="30000" dirty="0">
                <a:solidFill>
                  <a:srgbClr val="FF0000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th</a:t>
            </a:r>
            <a:r>
              <a:rPr lang="en-GB" sz="1100" b="1" dirty="0">
                <a:solidFill>
                  <a:srgbClr val="FF0000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 May</a:t>
            </a:r>
            <a:r>
              <a:rPr lang="en-GB" sz="1100" b="1" dirty="0"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. Please bring in your work or email us photos of your children’s achievements so we can celebrate these in our classes.</a:t>
            </a:r>
            <a:endParaRPr lang="en-GB" sz="1100" dirty="0"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  <a:p>
            <a:r>
              <a:rPr lang="en-GB" sz="1100" b="1" dirty="0"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 </a:t>
            </a:r>
            <a:endParaRPr lang="en-GB" sz="1100" dirty="0"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  <a:p>
            <a:r>
              <a:rPr lang="en-GB" sz="1100" b="1" dirty="0"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If you have any questions, please ask your child’s class teacher.</a:t>
            </a:r>
            <a:endParaRPr lang="en-GB" sz="1100" dirty="0"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  <a:p>
            <a:r>
              <a:rPr lang="en-GB" sz="1100" b="1" dirty="0"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Thank you for your support.</a:t>
            </a:r>
            <a:endParaRPr lang="en-GB" sz="1100" dirty="0"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408596" y="2526198"/>
            <a:ext cx="3234104" cy="12445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spAutoFit/>
          </a:bodyPr>
          <a:lstStyle/>
          <a:p>
            <a:pPr algn="ctr"/>
            <a:r>
              <a:rPr lang="en-GB" sz="2800" b="1" dirty="0"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Creative Homework</a:t>
            </a:r>
            <a:endParaRPr lang="en-GB" sz="2000" dirty="0"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  <a:p>
            <a:pPr algn="ctr"/>
            <a:r>
              <a:rPr lang="en-GB" sz="2400" b="1" dirty="0"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Summer Term 1 Year group 2</a:t>
            </a:r>
            <a:endParaRPr lang="en-GB" dirty="0"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419528" y="147267"/>
            <a:ext cx="3223172" cy="6905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spAutoFit/>
          </a:bodyPr>
          <a:lstStyle/>
          <a:p>
            <a:pPr algn="ctr"/>
            <a:r>
              <a:rPr lang="en-GB" sz="2000" dirty="0"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We care about our environment!</a:t>
            </a:r>
          </a:p>
        </p:txBody>
      </p:sp>
      <p:sp>
        <p:nvSpPr>
          <p:cNvPr id="3" name="Rectangle 2"/>
          <p:cNvSpPr/>
          <p:nvPr/>
        </p:nvSpPr>
        <p:spPr>
          <a:xfrm>
            <a:off x="1307322" y="2767150"/>
            <a:ext cx="3054907" cy="152944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u="sng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Project 1: </a:t>
            </a:r>
          </a:p>
          <a:p>
            <a:r>
              <a:rPr lang="en-GB" sz="1600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Make a model of a rainforest using recycled materials.</a:t>
            </a:r>
            <a:endParaRPr lang="en-GB" sz="1400" dirty="0">
              <a:solidFill>
                <a:schemeClr val="tx1"/>
              </a:solidFill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  <a:p>
            <a:endParaRPr lang="en-US" sz="1400" dirty="0">
              <a:solidFill>
                <a:schemeClr val="tx1"/>
              </a:solidFill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07322" y="4365098"/>
            <a:ext cx="3054907" cy="15294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u="sng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Project 2: </a:t>
            </a:r>
          </a:p>
          <a:p>
            <a:r>
              <a:rPr lang="en-GB" sz="1600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Make a picture </a:t>
            </a:r>
          </a:p>
          <a:p>
            <a:r>
              <a:rPr lang="en-GB" sz="1600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using different </a:t>
            </a:r>
          </a:p>
          <a:p>
            <a:r>
              <a:rPr lang="en-GB" sz="1600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leaf types. Can </a:t>
            </a:r>
          </a:p>
          <a:p>
            <a:r>
              <a:rPr lang="en-GB" sz="1600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you name and </a:t>
            </a:r>
          </a:p>
          <a:p>
            <a:r>
              <a:rPr lang="en-GB" sz="1600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identify them.</a:t>
            </a:r>
            <a:endParaRPr lang="en-GB" sz="1400" dirty="0">
              <a:solidFill>
                <a:schemeClr val="tx1"/>
              </a:solidFill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07322" y="5963049"/>
            <a:ext cx="6335379" cy="4178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u="sng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Project 3: </a:t>
            </a:r>
            <a:r>
              <a:rPr lang="en-GB" sz="1600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Make up a song using the words ‘Reduce, Reuse, Recycle</a:t>
            </a:r>
            <a:endParaRPr lang="en-US" sz="1600" dirty="0">
              <a:solidFill>
                <a:schemeClr val="tx1"/>
              </a:solidFill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  <a:p>
            <a:endParaRPr lang="en-GB" sz="1400" u="sng" dirty="0">
              <a:solidFill>
                <a:schemeClr val="tx1"/>
              </a:solidFill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704554" y="5016354"/>
            <a:ext cx="2999799" cy="13645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u="sng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Project 7 </a:t>
            </a:r>
          </a:p>
          <a:p>
            <a:r>
              <a:rPr lang="en-GB" sz="1400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Use your imagination to create a 3D </a:t>
            </a:r>
            <a:r>
              <a:rPr lang="en-GB" sz="1400" dirty="0" err="1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scultpture</a:t>
            </a:r>
            <a:r>
              <a:rPr lang="en-GB" sz="1400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 of an animal you would find in a rainforest. Such as a toucan, tiger, snake.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704554" y="84463"/>
            <a:ext cx="2968176" cy="321454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u="sng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Project 5</a:t>
            </a:r>
          </a:p>
          <a:p>
            <a:r>
              <a:rPr lang="en-GB" sz="1400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Using only a pencil draw a black and white sketch of a rain forest. How many shades of grey can you make? How many different textures can you draw? Add shading for shadows and rub out parts for highlights.</a:t>
            </a:r>
          </a:p>
          <a:p>
            <a:endParaRPr lang="en-GB" sz="1400" dirty="0">
              <a:solidFill>
                <a:schemeClr val="tx1"/>
              </a:solidFill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  <a:p>
            <a:endParaRPr lang="en-GB" sz="1200" b="1" dirty="0">
              <a:solidFill>
                <a:schemeClr val="tx1"/>
              </a:solidFill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 descr="Image result for tin forest">
            <a:extLst>
              <a:ext uri="{FF2B5EF4-FFF2-40B4-BE49-F238E27FC236}">
                <a16:creationId xmlns:a16="http://schemas.microsoft.com/office/drawing/2014/main" id="{8822F739-B475-4421-94C8-19287BD75A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899" y="934456"/>
            <a:ext cx="2493168" cy="15630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Rainforest Ecosystems Explained | Micklefield School">
            <a:extLst>
              <a:ext uri="{FF2B5EF4-FFF2-40B4-BE49-F238E27FC236}">
                <a16:creationId xmlns:a16="http://schemas.microsoft.com/office/drawing/2014/main" id="{3EB3ACE6-DA4C-47B1-9303-42B6FCECDB4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1" t="49595" r="47203" b="4576"/>
          <a:stretch/>
        </p:blipFill>
        <p:spPr bwMode="auto">
          <a:xfrm>
            <a:off x="2259939" y="3537242"/>
            <a:ext cx="779673" cy="7065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Rainforest Ecosystems Explained | Micklefield School">
            <a:extLst>
              <a:ext uri="{FF2B5EF4-FFF2-40B4-BE49-F238E27FC236}">
                <a16:creationId xmlns:a16="http://schemas.microsoft.com/office/drawing/2014/main" id="{4A3F9D72-20EE-4372-91E4-92C78047A74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53" t="46615" r="7558" b="20951"/>
          <a:stretch/>
        </p:blipFill>
        <p:spPr bwMode="auto">
          <a:xfrm>
            <a:off x="3131077" y="3362907"/>
            <a:ext cx="1079651" cy="8576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1FEFD576-862D-4A2A-8548-0840BFCB3D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36" y="4528454"/>
            <a:ext cx="1574706" cy="10764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692AED2-D6DF-43BD-AACC-84A1E05BD67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470" y="2489193"/>
            <a:ext cx="1875750" cy="756091"/>
          </a:xfrm>
          <a:prstGeom prst="rect">
            <a:avLst/>
          </a:prstGeom>
        </p:spPr>
      </p:pic>
      <p:pic>
        <p:nvPicPr>
          <p:cNvPr id="8" name="Picture 7" descr="A black and white drawing of trees&#10;&#10;Description automatically generated with medium confidence">
            <a:extLst>
              <a:ext uri="{FF2B5EF4-FFF2-40B4-BE49-F238E27FC236}">
                <a16:creationId xmlns:a16="http://schemas.microsoft.com/office/drawing/2014/main" id="{C5BE112C-F1E6-44F2-A22A-93EB795920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4318">
            <a:off x="9013710" y="1828589"/>
            <a:ext cx="1471576" cy="1057271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6157D662-18EB-44C2-BCAC-0FE8A23D26C1}"/>
              </a:ext>
            </a:extLst>
          </p:cNvPr>
          <p:cNvSpPr/>
          <p:nvPr/>
        </p:nvSpPr>
        <p:spPr>
          <a:xfrm>
            <a:off x="4419528" y="3890518"/>
            <a:ext cx="3223172" cy="20040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u="sng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Project 4</a:t>
            </a:r>
            <a:endParaRPr lang="en-GB" sz="1600" b="1" dirty="0">
              <a:solidFill>
                <a:schemeClr val="tx1"/>
              </a:solidFill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  <a:p>
            <a:r>
              <a:rPr lang="en-GB" sz="1400" dirty="0">
                <a:solidFill>
                  <a:schemeClr val="tx1"/>
                </a:solidFill>
                <a:latin typeface="Sassoon Infant Rg" panose="02000503030000020003" pitchFamily="2" charset="0"/>
                <a:ea typeface="Sassoon Infant Rg" panose="02000503030000020003" pitchFamily="2" charset="0"/>
                <a:cs typeface="Times New Roman" panose="02020603050405020304" pitchFamily="18" charset="0"/>
              </a:rPr>
              <a:t>Use recycled materials to create a musical instrument that could make sounds of the rainforest. For example using lentils in a pringles tube. </a:t>
            </a:r>
          </a:p>
          <a:p>
            <a:endParaRPr lang="en-GB" sz="1600" u="sng" dirty="0">
              <a:solidFill>
                <a:schemeClr val="tx1"/>
              </a:solidFill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  <a:p>
            <a:endParaRPr lang="en-GB" sz="1600" u="sng" dirty="0">
              <a:solidFill>
                <a:schemeClr val="tx1"/>
              </a:solidFill>
              <a:latin typeface="Sassoon Infant Rg" panose="02000503030000020003" pitchFamily="2" charset="0"/>
              <a:ea typeface="Sassoon Infant Rg" panose="02000503030000020003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55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Infant Rg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Harker</dc:creator>
  <cp:lastModifiedBy>Amanda Harker</cp:lastModifiedBy>
  <cp:revision>1</cp:revision>
  <dcterms:created xsi:type="dcterms:W3CDTF">2022-04-08T12:09:38Z</dcterms:created>
  <dcterms:modified xsi:type="dcterms:W3CDTF">2022-04-08T12:10:24Z</dcterms:modified>
</cp:coreProperties>
</file>